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1" Type="http://schemas.openxmlformats.org/officeDocument/2006/relationships/viewProps" Target="viewProps.xml" /><Relationship Id="rId1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3" Type="http://schemas.openxmlformats.org/officeDocument/2006/relationships/tableStyles" Target="tableStyles.xml" /><Relationship Id="rId1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One - What is a Model and Why Model Data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 is 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Description or analogy</a:t>
            </a:r>
          </a:p>
          <a:p>
            <a:pPr lvl="0"/>
            <a:r>
              <a:rPr/>
              <a:t>Help us to visualize</a:t>
            </a:r>
          </a:p>
          <a:p>
            <a:pPr lvl="0" indent="0" marL="0">
              <a:buNone/>
            </a:pPr>
            <a:r>
              <a:rPr/>
              <a:t>Been doing it for thousands of years - even on cave walls.</a:t>
            </a:r>
          </a:p>
        </p:txBody>
      </p:sp>
      <p:pic>
        <p:nvPicPr>
          <p:cNvPr descr="../Images/Model_Cave_Bull_Scaled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851400" y="1193800"/>
            <a:ext cx="36195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Photo by Luc-Henri Fage, www.fage.fr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Models Take Many Different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Drawings</a:t>
            </a:r>
          </a:p>
          <a:p>
            <a:pPr lvl="1"/>
            <a:r>
              <a:rPr/>
              <a:t>Sketch,</a:t>
            </a:r>
          </a:p>
          <a:p>
            <a:pPr lvl="1"/>
            <a:r>
              <a:rPr/>
              <a:t>Engineering / blue print.</a:t>
            </a:r>
          </a:p>
          <a:p>
            <a:pPr lvl="0"/>
            <a:r>
              <a:rPr/>
              <a:t>Prototypes</a:t>
            </a:r>
          </a:p>
          <a:p>
            <a:pPr lvl="1"/>
            <a:r>
              <a:rPr/>
              <a:t>Small,</a:t>
            </a:r>
          </a:p>
          <a:p>
            <a:pPr lvl="1"/>
            <a:r>
              <a:rPr/>
              <a:t>Specific purpose.</a:t>
            </a:r>
          </a:p>
          <a:p>
            <a:pPr lvl="0"/>
            <a:r>
              <a:rPr/>
              <a:t>Have a fidelity</a:t>
            </a:r>
          </a:p>
          <a:p>
            <a:pPr lvl="1"/>
            <a:r>
              <a:rPr/>
              <a:t>Level of detail / reality.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Data, Information, and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Data - Factual information, the raw facts collected in the business.</a:t>
            </a:r>
          </a:p>
          <a:p>
            <a:pPr lvl="0"/>
            <a:r>
              <a:rPr/>
              <a:t>Information - Distilled data, summarized into meaning, reports, dashboards.</a:t>
            </a:r>
          </a:p>
          <a:p>
            <a:pPr lvl="0"/>
            <a:r>
              <a:rPr/>
              <a:t>Knowledge - Information internalized by the user into insight.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 is a Data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Describes data - does not contain actual data values.</a:t>
            </a:r>
          </a:p>
          <a:p>
            <a:pPr lvl="0"/>
            <a:r>
              <a:rPr/>
              <a:t>Usually graphical.</a:t>
            </a:r>
          </a:p>
          <a:p>
            <a:pPr lvl="0"/>
            <a:r>
              <a:rPr/>
              <a:t>Concise as possible.</a:t>
            </a:r>
          </a:p>
          <a:p>
            <a:pPr lvl="0"/>
            <a:r>
              <a:rPr/>
              <a:t>Used to facilitate communicate between</a:t>
            </a:r>
          </a:p>
          <a:p>
            <a:pPr lvl="1"/>
            <a:r>
              <a:rPr/>
              <a:t>Shareholders, and</a:t>
            </a:r>
          </a:p>
          <a:p>
            <a:pPr lvl="1"/>
            <a:r>
              <a:rPr/>
              <a:t>Technical people.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Data Model’s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Incremental - a process that grows in detail - over time.</a:t>
            </a:r>
          </a:p>
          <a:p>
            <a:pPr lvl="0"/>
            <a:r>
              <a:rPr/>
              <a:t>Iterative - living document that grows and changes as we develop and maintain.</a:t>
            </a:r>
          </a:p>
          <a:p>
            <a:pPr lvl="0"/>
            <a:r>
              <a:rPr/>
              <a:t>Collaborative - open communication with all stakeholders- not created in a vacuum.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Fidelity in a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Enterprise Data Model - models the entire organisation - a model of models and how they all connect and share data.</a:t>
            </a:r>
          </a:p>
          <a:p>
            <a:pPr lvl="0"/>
            <a:r>
              <a:rPr/>
              <a:t>Conceptual Model - initial understanding of the entities and relationships in the system.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Fidelity in a Data Model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Logical Data Model - a complete understanding of the entities, attributes, and relationships.</a:t>
            </a:r>
          </a:p>
          <a:p>
            <a:pPr lvl="0"/>
            <a:r>
              <a:rPr/>
              <a:t>Physical Data Model - how the data is actually stored in the database.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- What is a Model and Why Model Data</dc:title>
  <dc:creator>James M. Reneau Ph.D.</dc:creator>
  <cp:keywords>database, relational database, mysql, sqlite, mssql, sql server, normalization</cp:keywords>
  <dcterms:created xsi:type="dcterms:W3CDTF">2025-03-31T17:58:37Z</dcterms:created>
  <dcterms:modified xsi:type="dcterms:W3CDTF">2025-03-31T17:58:37Z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2025-02-17</vt:lpwstr>
  </property>
  <property fmtid="{D5CDD505-2E9C-101B-9397-08002B2CF9AE}" pid="4" name="subtitle">
    <vt:lpwstr>Introduction to Database Systems Modeling and Administration</vt:lpwstr>
  </property>
</Properties>
</file>