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svgz" ContentType="image/svg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1" Type="http://schemas.openxmlformats.org/officeDocument/2006/relationships/viewProps" Target="viewProps.xml" /><Relationship Id="rId1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3" Type="http://schemas.openxmlformats.org/officeDocument/2006/relationships/tableStyles" Target="tableStyles.xml" /><Relationship Id="rId1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svgz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Seven - SQL Selecting Data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SELECT</a:t>
            </a:r>
            <a:r>
              <a:rPr/>
              <a:t> statement allows you to pull and summarize data from your database.</a:t>
            </a:r>
          </a:p>
          <a:p>
            <a:pPr lvl="0"/>
            <a:r>
              <a:rPr/>
              <a:t>It returns a </a:t>
            </a:r>
            <a:r>
              <a:rPr b="1"/>
              <a:t>recordset</a:t>
            </a:r>
            <a:r>
              <a:rPr/>
              <a:t> of rows and columns of data.</a:t>
            </a:r>
          </a:p>
        </p:txBody>
      </p:sp>
      <p:pic>
        <p:nvPicPr>
          <p:cNvPr descr="../Images/SELECT_Swiss_Army_Knife.sv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27600" y="1193800"/>
            <a:ext cx="34798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Syntax - Simple 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Return all columns and rows of a table as a recordset.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table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- Show all Rows and Columns from the Owner Table.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will select all of the columns and all of the rows from the owner table in the VetOffice sample database.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Results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  <a:gridCol w="1638300"/>
                <a:gridCol w="1638300"/>
                <a:gridCol w="16383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first_name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email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1-555-555-3467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asmit89@notreal.com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Ralston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Howard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1-555-555-6712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howie88@notreal.com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Susan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1-555-555-5543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catwoman@notreal.com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1-555-555-9988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lexlex@notreal.com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1-555-555-8111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johnnyc@notreal.com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Select All Rows from Owner Table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Syntax - Selecting Individual and Specific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 we want to see specific columns, replace the </a:t>
            </a:r>
            <a:r>
              <a:rPr>
                <a:latin typeface="Courier"/>
              </a:rPr>
              <a:t>*</a:t>
            </a:r>
            <a:r>
              <a:rPr/>
              <a:t> in our </a:t>
            </a:r>
            <a:r>
              <a:rPr>
                <a:latin typeface="Courier"/>
              </a:rPr>
              <a:t>SELECT</a:t>
            </a:r>
            <a:r>
              <a:rPr/>
              <a:t> statement with a comma separated list of column names.</a:t>
            </a:r>
          </a:p>
          <a:p>
            <a:pPr lvl="0" indent="0" marL="0">
              <a:buNone/>
            </a:pPr>
            <a:r>
              <a:rPr/>
              <a:t>Return specified columns or calculations from a table as a recordset.</a:t>
            </a:r>
          </a:p>
          <a:p>
            <a:pPr lvl="0" indent="0">
              <a:buNone/>
            </a:pPr>
            <a:r>
              <a:rPr>
                <a:latin typeface="Courier"/>
              </a:rPr>
              <a:t>SELECT column_name or expression, .... FROM table;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- Specific Columns from Owner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 example, if we just want to see email addresses and the names of the owners.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email, last_name, first_name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Results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288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first_name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asmit89@notreal.com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howie88@notreal.com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Ralston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Howard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catwoman@notreal.com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Susan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lexlex@notreal.com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johnnyc@notreal.com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Clark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John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Select Specific Columns from Owner Table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Seven - SQL Selecting Data</dc:title>
  <dc:creator>James M. Reneau Ph.D.</dc:creator>
  <cp:keywords>database, relational database, mysql, sqlite, mssql, sql server, normalization</cp:keywords>
  <dcterms:created xsi:type="dcterms:W3CDTF">2025-03-31T17:58:49Z</dcterms:created>
  <dcterms:modified xsi:type="dcterms:W3CDTF">2025-03-31T17:58:49Z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2025-02-23</vt:lpwstr>
  </property>
  <property fmtid="{D5CDD505-2E9C-101B-9397-08002B2CF9AE}" pid="4" name="subtitle">
    <vt:lpwstr>Introduction to Database Systems Modeling and Administration</vt:lpwstr>
  </property>
</Properties>
</file>