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10" Type="http://schemas.openxmlformats.org/officeDocument/2006/relationships/viewProps" Target="viewProps.xml" /><Relationship Id="rId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2" Type="http://schemas.openxmlformats.org/officeDocument/2006/relationships/tableStyles" Target="tableStyles.xml" /><Relationship Id="rId11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10 - SQL Order Matters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Adding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ORDER BY</a:t>
            </a:r>
            <a:r>
              <a:rPr/>
              <a:t> clause at the end of the </a:t>
            </a:r>
            <a:r>
              <a:rPr>
                <a:latin typeface="Courier"/>
              </a:rPr>
              <a:t>SELECT</a:t>
            </a:r>
            <a:r>
              <a:rPr/>
              <a:t> followed by one or more column names or expressions.</a:t>
            </a:r>
          </a:p>
          <a:p>
            <a:pPr lvl="0"/>
            <a:r>
              <a:rPr/>
              <a:t>By default, the sort order is ascending (going from smallest to largest).</a:t>
            </a:r>
          </a:p>
          <a:p>
            <a:pPr lvl="0"/>
            <a:r>
              <a:rPr/>
              <a:t>Numeric columns, the data will be sorted numerically.</a:t>
            </a:r>
          </a:p>
          <a:p>
            <a:pPr lvl="0"/>
            <a:r>
              <a:rPr/>
              <a:t>String columns (even if the fields contain a number) they will be sorted alphabetically.</a:t>
            </a:r>
          </a:p>
          <a:p>
            <a:pPr lvl="0"/>
            <a:r>
              <a:rPr/>
              <a:t>Date and time columns will be sorted in date order (the oldest date first).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Single Column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this example, we want to order our owners by their balance.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ownerbalance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balance;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balance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123.45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345.98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Multiple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You may specify multiple column names or expressions.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name, species_id, gender_id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species_id, gender_id, name;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gender_id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Bonnie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NF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NF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NF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NF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Bobo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NM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Descending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name, species_id, birth_datetime,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species_id, birth_datetime </a:t>
            </a:r>
            <a:r>
              <a:rPr b="1">
                <a:solidFill>
                  <a:srgbClr val="007020"/>
                </a:solidFill>
                <a:latin typeface="Courier"/>
              </a:rPr>
              <a:t>DESC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birth_datetime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2021-07-10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2021-06-12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2021-06-12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2020-01-23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2019-01-30 06:15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2018-07-07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2020-11-11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Random Order - MySQL, MariaDB, and MSSQL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Use RAND() function to create a pseudo-random number from 0 to 1.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name, owner_id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RAND();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Rosie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Penny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Holly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Cookie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Kitty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Daisy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Random Order -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RANDOM() function returns an pseudo-random 64bit signed integer value between -9223372036854775808 and +9223372036854775807.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last_name, first_name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RANDOM</a:t>
            </a:r>
            <a:r>
              <a:rPr>
                <a:latin typeface="Courier"/>
              </a:rPr>
              <a:t>();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first_name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Ralston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Howard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10 - SQL Order Matters</dc:title>
  <dc:creator>James M. Reneau Ph.D.</dc:creator>
  <cp:keywords>database, relational database, mysql, sqlite, mssql, sql server, normalization</cp:keywords>
  <dcterms:created xsi:type="dcterms:W3CDTF">2025-03-31T18:22:11Z</dcterms:created>
  <dcterms:modified xsi:type="dcterms:W3CDTF">2025-03-31T18:22:11Z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2025-03-31</vt:lpwstr>
  </property>
  <property fmtid="{D5CDD505-2E9C-101B-9397-08002B2CF9AE}" pid="4" name="subtitle">
    <vt:lpwstr>Introduction to Database Systems Modeling and Administration</vt:lpwstr>
  </property>
</Properties>
</file>