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9" Type="http://schemas.openxmlformats.org/officeDocument/2006/relationships/viewProps" Target="viewProps.xml" /><Relationship Id="rId8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1" Type="http://schemas.openxmlformats.org/officeDocument/2006/relationships/tableStyles" Target="tableStyles.xml" /><Relationship Id="rId10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16 - SQL A Few String Functions - Formatting Numbers - MSSQL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Formatting a Decimal Number and Zero Fill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FORMAT(expr, format_code)</a:t>
            </a:r>
            <a:r>
              <a:rPr/>
              <a:t> Format expression based on formatting code.</a:t>
            </a:r>
          </a:p>
          <a:p>
            <a:pPr lvl="0"/>
            <a:r>
              <a:rPr>
                <a:latin typeface="Courier"/>
              </a:rPr>
              <a:t>FORMAT(expr, format_code, locale)</a:t>
            </a:r>
            <a:r>
              <a:rPr/>
              <a:t> | Format expression using locale and formatting code.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Formatting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Integers</a:t>
            </a:r>
          </a:p>
          <a:p>
            <a:pPr lvl="1"/>
            <a:r>
              <a:rPr/>
              <a:t>‘D’ - Decimal Format Specifier</a:t>
            </a:r>
          </a:p>
          <a:p>
            <a:pPr lvl="1"/>
            <a:r>
              <a:rPr/>
              <a:t>‘D#’ - Zero fill an Integer</a:t>
            </a:r>
          </a:p>
          <a:p>
            <a:pPr lvl="0"/>
            <a:r>
              <a:rPr/>
              <a:t>Decimal</a:t>
            </a:r>
          </a:p>
          <a:p>
            <a:pPr lvl="1"/>
            <a:r>
              <a:rPr/>
              <a:t>‘F’ or ‘F#’ - Fixed decimal</a:t>
            </a:r>
          </a:p>
          <a:p>
            <a:pPr lvl="1"/>
            <a:r>
              <a:rPr/>
              <a:t>‘E’ - Exponential notation</a:t>
            </a:r>
          </a:p>
          <a:p>
            <a:pPr lvl="1"/>
            <a:r>
              <a:rPr/>
              <a:t>‘G’ - General Notation</a:t>
            </a:r>
          </a:p>
          <a:p>
            <a:pPr lvl="1"/>
            <a:r>
              <a:rPr/>
              <a:t>‘N’ or ‘N#’ - Number with separators with specified decimal places</a:t>
            </a:r>
          </a:p>
          <a:p>
            <a:pPr lvl="1"/>
            <a:r>
              <a:rPr/>
              <a:t>‘C’ - Number in currency format with symbol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Example.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FORMAT(</a:t>
            </a:r>
            <a:r>
              <a:rPr>
                <a:solidFill>
                  <a:srgbClr val="40A070"/>
                </a:solidFill>
                <a:latin typeface="Courier"/>
              </a:rPr>
              <a:t>88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'd8'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ZFill, FORMAT(</a:t>
            </a:r>
            <a:r>
              <a:rPr>
                <a:solidFill>
                  <a:srgbClr val="40A070"/>
                </a:solidFill>
                <a:latin typeface="Courier"/>
              </a:rPr>
              <a:t>1234567.8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'C'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USDollar, FORMAT(</a:t>
            </a:r>
            <a:r>
              <a:rPr>
                <a:solidFill>
                  <a:srgbClr val="40A070"/>
                </a:solidFill>
                <a:latin typeface="Courier"/>
              </a:rPr>
              <a:t>1234567.8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'C'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'fr-FR'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'French Euro'</a:t>
            </a:r>
            <a:r>
              <a:rPr>
                <a:latin typeface="Courier"/>
              </a:rPr>
              <a:t>, FORMAT(</a:t>
            </a:r>
            <a:r>
              <a:rPr>
                <a:solidFill>
                  <a:srgbClr val="40A070"/>
                </a:solidFill>
                <a:latin typeface="Courier"/>
              </a:rPr>
              <a:t>34567.898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'F5'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Fixed5;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1003300"/>
                <a:gridCol w="1003300"/>
                <a:gridCol w="1003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ZFill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USDollar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French Euro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Fixed5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00000088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$1,234,567.80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1 234 567,80 €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34567.89800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Padding in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Concatenate spaces and RIGHT or LEFT</a:t>
            </a:r>
          </a:p>
          <a:p>
            <a:pPr lvl="0"/>
            <a:r>
              <a:rPr>
                <a:latin typeface="Courier"/>
              </a:rPr>
              <a:t>SPACE(length)</a:t>
            </a:r>
            <a:r>
              <a:rPr/>
              <a:t> - Return length spaces.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LEFT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'foo'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latin typeface="Courier"/>
              </a:rPr>
              <a:t> SPACE(</a:t>
            </a:r>
            <a:r>
              <a:rPr>
                <a:solidFill>
                  <a:srgbClr val="40A070"/>
                </a:solidFill>
                <a:latin typeface="Courier"/>
              </a:rPr>
              <a:t>10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40A070"/>
                </a:solidFill>
                <a:latin typeface="Courier"/>
              </a:rPr>
              <a:t>10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Left10,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RIGHT</a:t>
            </a:r>
            <a:r>
              <a:rPr>
                <a:latin typeface="Courier"/>
              </a:rPr>
              <a:t>(SPACE(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) 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'bar'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Right12;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Left10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Right12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foo·······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·········bar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Zero fill Right Justify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Concatenate zeros and RIGHT.</a:t>
            </a:r>
          </a:p>
          <a:p>
            <a:pPr lvl="0"/>
            <a:r>
              <a:rPr>
                <a:latin typeface="Courier"/>
              </a:rPr>
              <a:t>REPLICATE(expr, times)</a:t>
            </a:r>
            <a:r>
              <a:rPr/>
              <a:t> - Repeat an expression.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RIGHT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06287E"/>
                </a:solidFill>
                <a:latin typeface="Courier"/>
              </a:rPr>
              <a:t>CONCAT</a:t>
            </a:r>
            <a:r>
              <a:rPr>
                <a:latin typeface="Courier"/>
              </a:rPr>
              <a:t>(REPLICATE(</a:t>
            </a:r>
            <a:r>
              <a:rPr>
                <a:solidFill>
                  <a:srgbClr val="4070A0"/>
                </a:solidFill>
                <a:latin typeface="Courier"/>
              </a:rPr>
              <a:t>'0'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8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40A070"/>
                </a:solidFill>
                <a:latin typeface="Courier"/>
              </a:rPr>
              <a:t>123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40A070"/>
                </a:solidFill>
                <a:latin typeface="Courier"/>
              </a:rPr>
              <a:t>8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ZFill8;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ZFill8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00000123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16 - SQL A Few String Functions - Formatting Numbers - MSSQL</dc:title>
  <dc:creator>James M. Reneau Ph.D.</dc:creator>
  <cp:keywords>database, relational database, mysql, sqlite, mssql, sql server, normalization</cp:keywords>
  <dcterms:created xsi:type="dcterms:W3CDTF">2025-03-31T17:59:03Z</dcterms:created>
  <dcterms:modified xsi:type="dcterms:W3CDTF">2025-03-31T17:59:03Z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2025-03-23</vt:lpwstr>
  </property>
  <property fmtid="{D5CDD505-2E9C-101B-9397-08002B2CF9AE}" pid="4" name="subtitle">
    <vt:lpwstr>Introduction to Database Systems Modeling and Administration</vt:lpwstr>
  </property>
</Properties>
</file>