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7" Type="http://schemas.openxmlformats.org/officeDocument/2006/relationships/viewProps" Target="viewProps.xml" /><Relationship Id="rId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9" Type="http://schemas.openxmlformats.org/officeDocument/2006/relationships/tableStyles" Target="tableStyles.xml" /><Relationship Id="rId8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16 - SQL A Few String Functions - Formatting Numbers - MySQL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Formatting a Decimal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FORMAT(number, decimal_places)</a:t>
            </a:r>
            <a:r>
              <a:rPr/>
              <a:t> - Format a number in the current locale’s standard format.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FORMAT(</a:t>
            </a:r>
            <a:r>
              <a:rPr>
                <a:solidFill>
                  <a:srgbClr val="40A070"/>
                </a:solidFill>
                <a:latin typeface="Courier"/>
              </a:rPr>
              <a:t>1234567.8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), FORMAT(</a:t>
            </a:r>
            <a:r>
              <a:rPr>
                <a:solidFill>
                  <a:srgbClr val="40A070"/>
                </a:solidFill>
                <a:latin typeface="Courier"/>
              </a:rPr>
              <a:t>10.12345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4</a:t>
            </a:r>
            <a:r>
              <a:rPr>
                <a:latin typeface="Courier"/>
              </a:rPr>
              <a:t>);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FORMAT(1234567.8,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FORMAT(10.12345, 4)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1,234,567.80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10.1235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Padding Right, Left, and Zero Fill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LPAD(expr, length)</a:t>
            </a:r>
            <a:r>
              <a:rPr/>
              <a:t> - Left justify expression in spaces to length.</a:t>
            </a:r>
          </a:p>
          <a:p>
            <a:pPr lvl="0"/>
            <a:r>
              <a:rPr>
                <a:latin typeface="Courier"/>
              </a:rPr>
              <a:t>LPAD(expr, length, fill)</a:t>
            </a:r>
            <a:r>
              <a:rPr/>
              <a:t> - Left justify expression in fill character to length.</a:t>
            </a:r>
          </a:p>
          <a:p>
            <a:pPr lvl="0"/>
            <a:r>
              <a:rPr>
                <a:latin typeface="Courier"/>
              </a:rPr>
              <a:t>RPAD(expr, length)</a:t>
            </a:r>
            <a:r>
              <a:rPr/>
              <a:t> - Right justify expression in spaces to length.</a:t>
            </a:r>
          </a:p>
          <a:p>
            <a:pPr lvl="0"/>
            <a:r>
              <a:rPr>
                <a:latin typeface="Courier"/>
              </a:rPr>
              <a:t>RPAD(expr, length, fill)</a:t>
            </a:r>
            <a:r>
              <a:rPr/>
              <a:t> - Right justify expression in fill character to length.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Padding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/>
            <a:r>
              <a:rPr/>
              <a:t>Pad and fill.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LPAD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'foo'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spLeft, </a:t>
            </a:r>
            <a:r>
              <a:rPr>
                <a:solidFill>
                  <a:srgbClr val="06287E"/>
                </a:solidFill>
                <a:latin typeface="Courier"/>
              </a:rPr>
              <a:t>LPAD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99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7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70A0"/>
                </a:solidFill>
                <a:latin typeface="Courier"/>
              </a:rPr>
              <a:t>'0'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Left, </a:t>
            </a:r>
            <a:r>
              <a:rPr>
                <a:solidFill>
                  <a:srgbClr val="06287E"/>
                </a:solidFill>
                <a:latin typeface="Courier"/>
              </a:rPr>
              <a:t>RPAD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70A0"/>
                </a:solidFill>
                <a:latin typeface="Courier"/>
              </a:rPr>
              <a:t>'bar'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10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spRight;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1346200"/>
                <a:gridCol w="1346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spRight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·······foo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0000099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bar·······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16 - SQL A Few String Functions - Formatting Numbers - MySQL</dc:title>
  <dc:creator>James M. Reneau Ph.D.</dc:creator>
  <cp:keywords>database, relational database, mysql, sqlite, mssql, sql server, normalization</cp:keywords>
  <dcterms:created xsi:type="dcterms:W3CDTF">2025-03-31T17:59:03Z</dcterms:created>
  <dcterms:modified xsi:type="dcterms:W3CDTF">2025-03-31T17:59:03Z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2025-03-22</vt:lpwstr>
  </property>
  <property fmtid="{D5CDD505-2E9C-101B-9397-08002B2CF9AE}" pid="4" name="subtitle">
    <vt:lpwstr>Introduction to Database Systems Modeling and Administration</vt:lpwstr>
  </property>
</Properties>
</file>